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GAcMMQv3HK3Hb9k3F4BhrJIss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6" name="Google Shape;14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40" name="Google Shape;140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52" name="Google Shape;152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69D95-476C-4780-8885-4B6808786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C2D3-F287-4873-AE9E-A0929E45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64" name="Google Shape;164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70" name="Google Shape;17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B30911D9-6E38-4A23-9811-D1B0DDC55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82" name="Google Shape;18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88" name="Google Shape;18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92" name="Google Shape;92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98" name="Google Shape;98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04" name="Google Shape;104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10" name="Google Shape;110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D4EB8-B322-4E55-B052-BA879F39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899" y="1250632"/>
            <a:ext cx="4072202" cy="5245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16" name="Google Shape;11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22" name="Google Shape;122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28" name="Google Shape;12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35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34" name="Google Shape;134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0</Words>
  <Application>Microsoft Office PowerPoint</Application>
  <PresentationFormat>Widescreen</PresentationFormat>
  <Paragraphs>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FENDI IRFAN AMOROKHMAN</dc:creator>
  <cp:lastModifiedBy>FENDI IRFAN AMOROKHMAN</cp:lastModifiedBy>
  <cp:revision>3</cp:revision>
  <dcterms:created xsi:type="dcterms:W3CDTF">2021-10-20T08:42:15Z</dcterms:created>
  <dcterms:modified xsi:type="dcterms:W3CDTF">2021-10-21T09:25:53Z</dcterms:modified>
</cp:coreProperties>
</file>